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39" r:id="rId1"/>
    <p:sldMasterId id="2147483840" r:id="rId2"/>
  </p:sldMasterIdLst>
  <p:notesMasterIdLst>
    <p:notesMasterId r:id="rId4"/>
  </p:notesMasterIdLst>
  <p:sldIdLst>
    <p:sldId id="285" r:id="rId3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obold" panose="020B0604020202020204" charset="0"/>
      <p:regular r:id="rId9"/>
      <p:italic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HY견고딕" panose="02030600000101010101" pitchFamily="18" charset="-127"/>
      <p:regular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="">
        <p15:guide id="2" pos="3837" userDrawn="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8282"/>
    <a:srgbClr val="ED7D3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96929" autoAdjust="0"/>
  </p:normalViewPr>
  <p:slideViewPr>
    <p:cSldViewPr snapToGrid="0" snapToObjects="1">
      <p:cViewPr varScale="1">
        <p:scale>
          <a:sx n="112" d="100"/>
          <a:sy n="112" d="100"/>
        </p:scale>
        <p:origin x="-360" y="-90"/>
      </p:cViewPr>
      <p:guideLst>
        <p:guide orient="horz" pos="2160"/>
        <p:guide pos="38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A1B39-B59E-4DB9-A899-8CA76788E0E1}" type="datetimeFigureOut">
              <a:rPr lang="ko-KR" altLang="en-US" smtClean="0"/>
              <a:pPr/>
              <a:t>2018-01-12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2FED62-7FE0-4858-B13E-C9FEBF05F99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177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9CC03E-6742-4C20-8960-BDDB3B566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C6C03689-DC53-4941-85DB-98C7DCDFD1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32D1E67-D7D6-4613-829D-4A0143E28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5638A6A-7E62-44CC-A79A-105C6B249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8E0B2C5-C73B-4749-84E8-45BC3EA72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163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75BCF1A-D064-4898-819B-E6468E6A3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0A2AF64F-8EF4-4D10-B289-A4AB95E90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75ECEF4-E132-4B6A-8F32-A31294502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8B608BF-2D58-4900-AC16-03BA8C58E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053EFC1-7174-431F-AB63-BE39D2202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265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741ED8B6-3D86-4246-A102-2B39E2AC8A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8D457F9-1FB2-4613-A0F4-9D312CB63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C70A350-162C-463D-B915-721391B90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E90282C-28B1-4E81-AFDA-FAB19EE03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12403B5-F9F3-4EB9-9035-0F8DA16D4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71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클릭하여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부제목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둘째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셋째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넷째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다섯째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6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4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4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4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898989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둘째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셋째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넷째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다섯째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둘째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셋째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넷째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다섯째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1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둘째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셋째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넷째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다섯째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</p:txBody>
      </p:sp>
      <p:sp>
        <p:nvSpPr>
          <p:cNvPr id="5" name="텍스트 개체 틀 4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1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1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6" name="내용 개체 틀 5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둘째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셋째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넷째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다섯째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</p:txBody>
      </p:sp>
      <p:sp>
        <p:nvSpPr>
          <p:cNvPr id="7" name="날짜 개체 틀 6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8" name="바닥글 개체 틀 7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9" name="슬라이드 번호 개체 틀 8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날짜 개체 틀 2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3" name="바닥글 개체 틀 2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둘째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셋째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넷째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다섯째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AA105B8-BC07-419E-9D16-88331F6EB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C85D92F4-3A76-4F27-9F32-BF53692C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689BA9A-1195-4131-AB09-B772BEF75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79D55B7-0BB0-47EB-AF30-59422FCD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D28346C-4075-46CF-BD5C-3A1D7DC6B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909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32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그림 개체 틀 2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6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둘째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셋째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넷째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다섯째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둘째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셋째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넷째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다섯째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F454EF3-7A40-4BAB-A09C-DF5A7278E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23C8C69-DB4E-42F1-9CAE-8134CAEDE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777C5BE-4E17-41F9-B914-DB556510B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B2C4D10-0770-4417-8837-CE2D58CC1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DB462AC-E78F-42B2-AFE4-D9815C258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453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C958A29-33DC-46A1-8C20-03D586359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DDE83B6-EC5E-4E2B-8AB3-1554014D71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8A63148-B147-4584-BDAE-9F5A431E7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CC9A059-E358-45F0-A3E1-B9672EB8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3795FF66-D87C-415D-92FE-6F496109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3F1F2C3-FE14-4E8F-B0C4-29567266F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0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0573470-2053-41F2-A06A-F70C20B3A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F812604-6AC5-415C-8F78-694AF6968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38270D3-48D8-40EC-9A59-A7207AA2D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73E72BAD-5DAA-475A-8047-32DFE2DF6F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8F6F1260-B7D6-40BB-AFDA-F48E9BDAD2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111EB14A-3A52-4A43-AE12-060EDD6F7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0CF912B8-B59B-489E-94D0-3EAA7948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C428FCA3-0D39-4D73-B287-BC344BC99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001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E5888CE-3FE1-48ED-B744-8F0DE2018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E8380B46-FA50-4378-97A0-36435B004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BC845D0B-2012-4AA7-81C7-45588301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192F528B-D478-4957-8314-7CD9C7D7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966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68AFB92B-9336-40E9-B0DE-9497C21AE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83A98D41-31F6-4224-96AC-BE9BCF53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38D499B3-FB97-4553-8303-393876CC3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77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60AFB33-818D-423F-9FD5-48889DFAB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3316A57-5E4B-4B67-AE4F-FB1A8C5BB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A09DF470-C48E-498A-A413-3C6325B0E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F8B421E4-97E3-4B53-8F5C-3F15B1DC7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4EC79D6-CDC4-4615-A225-696F4A226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0793EF21-533A-4F76-BABC-B12A02E3E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35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7387E35-DBE0-4C3A-BBC1-D37F47487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B75D9812-D89E-4A1A-B929-D8D474B174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487C2BC6-F831-4664-A4B7-78EB245DF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CF6115B-3032-4114-B865-B98962A2B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4C44C23-CE50-427C-B0AD-F35AF4885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381066B4-8229-49CD-8D3C-42E80900C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112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2A868514-619D-4DE6-B49C-B9097C5A3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EC325D9-F8DA-45F5-AE68-17B65C5DC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933A78D-BBFD-4A9A-A9B5-EC8163E16C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34DB1-0FD5-486D-82FC-652663E7F307}" type="datetimeFigureOut">
              <a:rPr lang="en-US" smtClean="0"/>
              <a:pPr/>
              <a:t>1/12/2018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572AE73-FA7C-485A-AC93-F113543B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661F44B-E2B0-48A5-B63D-04930151A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2671D-4591-46CD-B6FC-DF193C79B0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719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제목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마스터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텍스트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스타일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편집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둘째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셋째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넷째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다섯째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solidFill>
                  <a:srgbClr val="000000"/>
                </a:solidFill>
                <a:latin typeface="맑은 고딕" charset="0"/>
                <a:ea typeface="맑은 고딕" charset="0"/>
              </a:rPr>
              <a:t>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1/12/2018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rgbClr val="898989"/>
                </a:solidFill>
                <a:latin typeface="Calibri" charset="0"/>
                <a:ea typeface="Calibri" charset="0"/>
              </a:rPr>
              <a:t>‹#›</a:t>
            </a:fld>
            <a:endParaRPr lang="en-US" altLang="ko-KR" sz="1200" b="0" cap="none" dirty="0" smtClean="0">
              <a:solidFill>
                <a:srgbClr val="898989"/>
              </a:solidFill>
              <a:latin typeface="Calibri" charset="0"/>
              <a:ea typeface="Calibri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±¼¸²"/>
          <a:ea typeface="±¼¸²"/>
        </a:defRPr>
      </a:lvl1pPr>
    </p:titleStyle>
    <p:bodyStyle>
      <a:lvl1pPr marL="342900" indent="-342900" algn="l" defTabSz="914400" latinLnBrk="1">
        <a:spcBef>
          <a:spcPct val="20000"/>
        </a:spcBef>
        <a:buFont typeface="±¼¸²"/>
        <a:buChar char="•"/>
        <a:defRPr lang="ko-KR" sz="2800" baseline="0" smtClean="0">
          <a:solidFill>
            <a:srgbClr val="000000"/>
          </a:solidFill>
          <a:latin typeface="±¼¸²"/>
          <a:ea typeface="±¼¸²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±¼¸²"/>
          <a:ea typeface="±¼¸²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>
            <a:spLocks/>
          </p:cNvSpPr>
          <p:nvPr/>
        </p:nvSpPr>
        <p:spPr>
          <a:xfrm>
            <a:off x="1588770" y="0"/>
            <a:ext cx="46990" cy="6858635"/>
          </a:xfrm>
          <a:prstGeom prst="rect">
            <a:avLst/>
          </a:prstGeom>
          <a:solidFill>
            <a:schemeClr val="bg1">
              <a:alpha val="40035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solidFill>
                <a:srgbClr val="FFFFFF"/>
              </a:solidFill>
              <a:latin typeface="Calibri" charset="0"/>
              <a:ea typeface="Calibri" charset="0"/>
            </a:endParaRPr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2049145" y="321945"/>
            <a:ext cx="4752340" cy="70802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000" b="0" cap="none" dirty="0" smtClean="0">
                <a:solidFill>
                  <a:srgbClr val="FFFFFF"/>
                </a:solidFill>
                <a:latin typeface="HY견고딕" charset="0"/>
                <a:ea typeface="HY견고딕" charset="0"/>
              </a:rPr>
              <a:t>10. 계획 일정</a:t>
            </a:r>
            <a:endParaRPr lang="ko-KR" altLang="en-US" sz="4000" b="0" cap="none" dirty="0" smtClean="0">
              <a:solidFill>
                <a:srgbClr val="FFFFFF"/>
              </a:solidFill>
              <a:latin typeface="HY견고딕" charset="0"/>
              <a:ea typeface="HY견고딕" charset="0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552315" y="1168400"/>
            <a:ext cx="4135755" cy="46355"/>
            <a:chOff x="4552315" y="1168400"/>
            <a:chExt cx="4135755" cy="46355"/>
          </a:xfrm>
        </p:grpSpPr>
        <p:sp>
          <p:nvSpPr>
            <p:cNvPr id="17" name="타원 16"/>
            <p:cNvSpPr>
              <a:spLocks/>
            </p:cNvSpPr>
            <p:nvPr/>
          </p:nvSpPr>
          <p:spPr>
            <a:xfrm>
              <a:off x="8637270" y="1168400"/>
              <a:ext cx="50800" cy="46355"/>
            </a:xfrm>
            <a:prstGeom prst="ellipse">
              <a:avLst/>
            </a:prstGeom>
            <a:solidFill>
              <a:schemeClr val="bg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solidFill>
                  <a:srgbClr val="FFFFFF"/>
                </a:solidFill>
                <a:latin typeface="Calibri" charset="0"/>
                <a:ea typeface="Calibri" charset="0"/>
              </a:endParaRPr>
            </a:p>
          </p:txBody>
        </p:sp>
        <p:sp>
          <p:nvSpPr>
            <p:cNvPr id="18" name="타원 17"/>
            <p:cNvSpPr>
              <a:spLocks/>
            </p:cNvSpPr>
            <p:nvPr/>
          </p:nvSpPr>
          <p:spPr>
            <a:xfrm>
              <a:off x="8505825" y="1168400"/>
              <a:ext cx="50800" cy="46355"/>
            </a:xfrm>
            <a:prstGeom prst="ellipse">
              <a:avLst/>
            </a:prstGeom>
            <a:solidFill>
              <a:schemeClr val="bg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solidFill>
                  <a:srgbClr val="FFFFFF"/>
                </a:solidFill>
                <a:latin typeface="Calibri" charset="0"/>
                <a:ea typeface="Calibri" charset="0"/>
              </a:endParaRPr>
            </a:p>
          </p:txBody>
        </p:sp>
        <p:sp>
          <p:nvSpPr>
            <p:cNvPr id="19" name="타원 18"/>
            <p:cNvSpPr>
              <a:spLocks/>
            </p:cNvSpPr>
            <p:nvPr/>
          </p:nvSpPr>
          <p:spPr>
            <a:xfrm>
              <a:off x="8374380" y="1168400"/>
              <a:ext cx="50800" cy="46355"/>
            </a:xfrm>
            <a:prstGeom prst="ellipse">
              <a:avLst/>
            </a:prstGeom>
            <a:solidFill>
              <a:schemeClr val="bg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 smtClean="0">
                <a:solidFill>
                  <a:srgbClr val="FFFFFF"/>
                </a:solidFill>
                <a:latin typeface="Calibri" charset="0"/>
                <a:ea typeface="Calibri" charset="0"/>
              </a:endParaRPr>
            </a:p>
          </p:txBody>
        </p:sp>
        <p:cxnSp>
          <p:nvCxnSpPr>
            <p:cNvPr id="20" name="직선 연결선 19"/>
            <p:cNvCxnSpPr/>
            <p:nvPr/>
          </p:nvCxnSpPr>
          <p:spPr>
            <a:xfrm flipH="1">
              <a:off x="4552315" y="1177290"/>
              <a:ext cx="3713480" cy="635"/>
            </a:xfrm>
            <a:prstGeom prst="line">
              <a:avLst/>
            </a:prstGeom>
            <a:ln w="44450" cap="rnd" cmpd="sng">
              <a:gradFill rotWithShape="1">
                <a:gsLst>
                  <a:gs pos="0">
                    <a:schemeClr val="bg1"/>
                  </a:gs>
                  <a:gs pos="100000">
                    <a:schemeClr val="accent1">
                      <a:lumMod val="5000"/>
                      <a:lumOff val="95000"/>
                      <a:alpha val="0"/>
                    </a:schemeClr>
                  </a:gs>
                </a:gsLst>
                <a:lin scaled="1"/>
              </a:gra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직선 연결선 20"/>
          <p:cNvCxnSpPr/>
          <p:nvPr/>
        </p:nvCxnSpPr>
        <p:spPr>
          <a:xfrm flipH="1">
            <a:off x="2089150" y="1178560"/>
            <a:ext cx="6057265" cy="635"/>
          </a:xfrm>
          <a:prstGeom prst="line">
            <a:avLst/>
          </a:prstGeom>
          <a:ln w="44450" cap="rnd" cmpd="sng">
            <a:gradFill rotWithShape="1">
              <a:gsLst>
                <a:gs pos="0">
                  <a:schemeClr val="bg1"/>
                </a:gs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</a:gsLst>
              <a:lin scaled="1"/>
            </a:gra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>
            <a:spLocks/>
          </p:cNvSpPr>
          <p:nvPr/>
        </p:nvSpPr>
        <p:spPr>
          <a:xfrm>
            <a:off x="0" y="155575"/>
            <a:ext cx="1589405" cy="107759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rgbClr val="000000"/>
                </a:solidFill>
                <a:latin typeface="Gobold" charset="0"/>
                <a:ea typeface="Gobold" charset="0"/>
              </a:rPr>
              <a:t>SHUTTER</a:t>
            </a:r>
            <a:endParaRPr lang="ko-KR" altLang="en-US" sz="3200" b="0" cap="none" dirty="0" smtClean="0">
              <a:solidFill>
                <a:srgbClr val="000000"/>
              </a:solidFill>
              <a:latin typeface="Gobold" charset="0"/>
              <a:ea typeface="Gobold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solidFill>
                  <a:srgbClr val="000000"/>
                </a:solidFill>
                <a:latin typeface="Gobold" charset="0"/>
                <a:ea typeface="Gobold" charset="0"/>
              </a:rPr>
              <a:t>ISLAND</a:t>
            </a:r>
            <a:endParaRPr lang="ko-KR" altLang="en-US" sz="3200" b="0" cap="none" dirty="0" smtClean="0">
              <a:solidFill>
                <a:srgbClr val="000000"/>
              </a:solidFill>
              <a:latin typeface="Gobold" charset="0"/>
              <a:ea typeface="Gobold" charset="0"/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/>
        </p:nvGraphicFramePr>
        <p:xfrm>
          <a:off x="1776730" y="1363345"/>
          <a:ext cx="10287635" cy="52463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04875"/>
                <a:gridCol w="4704715"/>
                <a:gridCol w="583565"/>
                <a:gridCol w="583565"/>
                <a:gridCol w="591185"/>
                <a:gridCol w="561340"/>
                <a:gridCol w="586105"/>
                <a:gridCol w="570230"/>
                <a:gridCol w="600710"/>
                <a:gridCol w="601345"/>
              </a:tblGrid>
              <a:tr h="291465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담당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항목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1월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2월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3월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4월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5월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6월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7월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8월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rowSpan="5"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최우석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리소스 제작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맵 리소스 제작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1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장치, 아이템, 장애물 등 오브젝트 리소스 제작</a:t>
                      </a:r>
                      <a:endParaRPr lang="ko-KR" altLang="en-US" sz="11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UI 디자인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테스트 및 버그 수정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C0FF"/>
                    </a:solidFill>
                  </a:tcPr>
                </a:tc>
              </a:tr>
              <a:tr h="291465">
                <a:tc rowSpan="7"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홍혜령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동작, 캐릭터 간 상호작용 구현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 추가 구현 및 맵 기능 구현, 캐릭터 랜더링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캐릭터와 맵 상호작용 구현, 아이템 인게임 적용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아이템 파밍 기능, 인벤토리 창 구현 및 맵 랜더링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게임 종료 처리 및 UI 기능 구현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테스트 및 버그 수정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</a:tr>
              <a:tr h="291465">
                <a:tc rowSpan="5"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1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하정연</a:t>
                      </a:r>
                      <a:endParaRPr lang="ko-KR" altLang="en-US" sz="1200" b="1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기본 네트워크 환경 구축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각종 송·수신 함수 구현 및 충돌체크 처리</a:t>
                      </a:r>
                      <a:endParaRPr lang="ko-KR" altLang="en-US" sz="1200" b="0" kern="1200" cap="none" dirty="0" smtClean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스레드 동기화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유저 매칭 및 로그인·랭킹 구현, scene 이동 처리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</a:tr>
              <a:tr h="291465">
                <a:tc vMerge="1">
                  <a:txBody>
                    <a:bodyPr/>
                    <a:lstStyle/>
                    <a:p>
                      <a:pPr>
                        <a:buFontTx/>
                        <a:buNone/>
                      </a:pPr>
                      <a:endParaRPr lang="ko-KR" altLang="en-US" b="0" kern="1200" cap="non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b="0" kern="1200" cap="none" dirty="0" smtClean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테스트 및 버그 수정</a:t>
                      </a: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3102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200" b="0" kern="1200" cap="none" dirty="0" smtClean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18</Pages>
  <Words>124</Words>
  <Characters>0</Characters>
  <Application>Microsoft Office PowerPoint</Application>
  <DocSecurity>0</DocSecurity>
  <PresentationFormat>사용자 지정</PresentationFormat>
  <Lines>0</Lines>
  <Paragraphs>32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</vt:i4>
      </vt:variant>
    </vt:vector>
  </HeadingPairs>
  <TitlesOfParts>
    <vt:vector size="11" baseType="lpstr">
      <vt:lpstr>굴림</vt:lpstr>
      <vt:lpstr>Arial</vt:lpstr>
      <vt:lpstr>Calibri</vt:lpstr>
      <vt:lpstr>±¼¸²</vt:lpstr>
      <vt:lpstr>Gobold</vt:lpstr>
      <vt:lpstr>맑은 고딕</vt:lpstr>
      <vt:lpstr>HY견고딕</vt:lpstr>
      <vt:lpstr>Calibri Light</vt:lpstr>
      <vt:lpstr>Office 테마</vt:lpstr>
      <vt:lpstr>Office theme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ChoiWooSuk</dc:creator>
  <cp:lastModifiedBy>user03</cp:lastModifiedBy>
  <cp:revision>4</cp:revision>
  <dcterms:modified xsi:type="dcterms:W3CDTF">2018-01-12T09:14:18Z</dcterms:modified>
</cp:coreProperties>
</file>